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7" r:id="rId3"/>
    <p:sldId id="1027" r:id="rId4"/>
    <p:sldId id="1028" r:id="rId5"/>
    <p:sldId id="1018" r:id="rId6"/>
    <p:sldId id="1020" r:id="rId7"/>
    <p:sldId id="1037" r:id="rId8"/>
    <p:sldId id="1032" r:id="rId9"/>
    <p:sldId id="1034" r:id="rId10"/>
    <p:sldId id="103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C725CDE-CB2A-6B64-B82E-38062C114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 is from 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 always goes to school at the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 often plays football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 never goes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Frank wants to visit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43856A3-925B-96A5-D9D6-6FCC8EF299E2}"/>
              </a:ext>
            </a:extLst>
          </p:cNvPr>
          <p:cNvSpPr txBox="1"/>
          <p:nvPr/>
        </p:nvSpPr>
        <p:spPr>
          <a:xfrm>
            <a:off x="991430" y="1674966"/>
            <a:ext cx="4952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AC4902-BB85-8203-036B-D6C991DA0302}"/>
              </a:ext>
            </a:extLst>
          </p:cNvPr>
          <p:cNvSpPr txBox="1"/>
          <p:nvPr/>
        </p:nvSpPr>
        <p:spPr>
          <a:xfrm>
            <a:off x="992666" y="2305454"/>
            <a:ext cx="4952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CC523B4-55DF-9D60-77F7-8CF515BB9D69}"/>
              </a:ext>
            </a:extLst>
          </p:cNvPr>
          <p:cNvSpPr txBox="1"/>
          <p:nvPr/>
        </p:nvSpPr>
        <p:spPr>
          <a:xfrm>
            <a:off x="970302" y="2957450"/>
            <a:ext cx="4952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D6F86F6-6D5C-EB73-2FC4-663BD2CE3DC1}"/>
              </a:ext>
            </a:extLst>
          </p:cNvPr>
          <p:cNvSpPr txBox="1"/>
          <p:nvPr/>
        </p:nvSpPr>
        <p:spPr>
          <a:xfrm>
            <a:off x="991430" y="3582342"/>
            <a:ext cx="4952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505B360-E682-C10A-1D64-6B074515A76C}"/>
              </a:ext>
            </a:extLst>
          </p:cNvPr>
          <p:cNvSpPr txBox="1"/>
          <p:nvPr/>
        </p:nvSpPr>
        <p:spPr>
          <a:xfrm>
            <a:off x="970302" y="4230506"/>
            <a:ext cx="4952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8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18224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49460AC-BCDE-5552-A2B3-8189DD61EA9D}"/>
              </a:ext>
            </a:extLst>
          </p:cNvPr>
          <p:cNvSpPr txBox="1">
            <a:spLocks/>
          </p:cNvSpPr>
          <p:nvPr/>
        </p:nvSpPr>
        <p:spPr bwMode="auto">
          <a:xfrm>
            <a:off x="360854" y="134662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They always go to school by bike.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We visited the Great Wall last summer.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Look at this photo.You are cleaning the room.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My sister likes reading picture books.She often reads after dinner.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The boy can play the violin well.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>
            <a:extLst>
              <a:ext uri="{FF2B5EF4-FFF2-40B4-BE49-F238E27FC236}">
                <a16:creationId xmlns:a16="http://schemas.microsoft.com/office/drawing/2014/main" id="{529A0420-25CB-1AD5-B8C3-8D86EBE14C51}"/>
              </a:ext>
            </a:extLst>
          </p:cNvPr>
          <p:cNvSpPr txBox="1">
            <a:spLocks/>
          </p:cNvSpPr>
          <p:nvPr/>
        </p:nvSpPr>
        <p:spPr bwMode="auto">
          <a:xfrm>
            <a:off x="360854" y="59481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244.jpg" descr="id:2147494319;FounderCES">
            <a:extLst>
              <a:ext uri="{FF2B5EF4-FFF2-40B4-BE49-F238E27FC236}">
                <a16:creationId xmlns:a16="http://schemas.microsoft.com/office/drawing/2014/main" id="{4A4FA12E-257E-AF1C-F583-0E0152B16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043" y="5071802"/>
            <a:ext cx="1873193" cy="885099"/>
          </a:xfrm>
          <a:prstGeom prst="rect">
            <a:avLst/>
          </a:prstGeom>
        </p:spPr>
      </p:pic>
      <p:pic>
        <p:nvPicPr>
          <p:cNvPr id="6" name="ef245.jpg" descr="id:2147494326;FounderCES">
            <a:extLst>
              <a:ext uri="{FF2B5EF4-FFF2-40B4-BE49-F238E27FC236}">
                <a16:creationId xmlns:a16="http://schemas.microsoft.com/office/drawing/2014/main" id="{9A855C5B-E0BD-88E0-A9B5-44C17D24D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7287" y="4516740"/>
            <a:ext cx="1440161" cy="1440161"/>
          </a:xfrm>
          <a:prstGeom prst="rect">
            <a:avLst/>
          </a:prstGeom>
        </p:spPr>
      </p:pic>
      <p:pic>
        <p:nvPicPr>
          <p:cNvPr id="7" name="ef246.jpg" descr="id:2147494333;FounderCES">
            <a:extLst>
              <a:ext uri="{FF2B5EF4-FFF2-40B4-BE49-F238E27FC236}">
                <a16:creationId xmlns:a16="http://schemas.microsoft.com/office/drawing/2014/main" id="{5C8B3221-6443-E4AE-052C-9B4D13101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618" y="4733453"/>
            <a:ext cx="1363528" cy="1313548"/>
          </a:xfrm>
          <a:prstGeom prst="rect">
            <a:avLst/>
          </a:prstGeom>
        </p:spPr>
      </p:pic>
      <p:pic>
        <p:nvPicPr>
          <p:cNvPr id="8" name="ef247.jpg" descr="id:2147494340;FounderCES">
            <a:extLst>
              <a:ext uri="{FF2B5EF4-FFF2-40B4-BE49-F238E27FC236}">
                <a16:creationId xmlns:a16="http://schemas.microsoft.com/office/drawing/2014/main" id="{C3866EDF-3FD6-AD2E-ABC9-A0005FC1F7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0358" y="4747189"/>
            <a:ext cx="1512904" cy="1226912"/>
          </a:xfrm>
          <a:prstGeom prst="rect">
            <a:avLst/>
          </a:prstGeom>
        </p:spPr>
      </p:pic>
      <p:pic>
        <p:nvPicPr>
          <p:cNvPr id="9" name="ef248.jpg" descr="id:2147494347;FounderCES">
            <a:extLst>
              <a:ext uri="{FF2B5EF4-FFF2-40B4-BE49-F238E27FC236}">
                <a16:creationId xmlns:a16="http://schemas.microsoft.com/office/drawing/2014/main" id="{218CEACD-7297-531A-94D1-20B6A11B89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9622" y="4547685"/>
            <a:ext cx="1168301" cy="144016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28E73C18-78A7-7413-A300-C31E3C59A051}"/>
              </a:ext>
            </a:extLst>
          </p:cNvPr>
          <p:cNvSpPr txBox="1"/>
          <p:nvPr/>
        </p:nvSpPr>
        <p:spPr>
          <a:xfrm>
            <a:off x="1785190" y="6066490"/>
            <a:ext cx="382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2498B9A-138B-2337-5384-E95FA8A2E40D}"/>
              </a:ext>
            </a:extLst>
          </p:cNvPr>
          <p:cNvSpPr txBox="1"/>
          <p:nvPr/>
        </p:nvSpPr>
        <p:spPr>
          <a:xfrm>
            <a:off x="3893780" y="6070578"/>
            <a:ext cx="382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163E887-D6C1-012E-2909-FF40695A5D05}"/>
              </a:ext>
            </a:extLst>
          </p:cNvPr>
          <p:cNvSpPr txBox="1"/>
          <p:nvPr/>
        </p:nvSpPr>
        <p:spPr>
          <a:xfrm>
            <a:off x="6022984" y="6069972"/>
            <a:ext cx="382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CD39D69-04A6-0C1C-891F-F91C4FA7F7B0}"/>
              </a:ext>
            </a:extLst>
          </p:cNvPr>
          <p:cNvSpPr txBox="1"/>
          <p:nvPr/>
        </p:nvSpPr>
        <p:spPr>
          <a:xfrm>
            <a:off x="8161153" y="6073454"/>
            <a:ext cx="3823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3F9B6CE-BF06-E52E-06C2-87F1F743B86C}"/>
              </a:ext>
            </a:extLst>
          </p:cNvPr>
          <p:cNvSpPr txBox="1"/>
          <p:nvPr/>
        </p:nvSpPr>
        <p:spPr>
          <a:xfrm>
            <a:off x="10326080" y="6084420"/>
            <a:ext cx="5996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60569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选择相应的答语。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clean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I’m cleaning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cleaned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6CF2128-9849-ABE6-10F0-659787B7552B}"/>
              </a:ext>
            </a:extLst>
          </p:cNvPr>
          <p:cNvSpPr txBox="1"/>
          <p:nvPr/>
        </p:nvSpPr>
        <p:spPr>
          <a:xfrm>
            <a:off x="650210" y="4063937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 now?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E775C94-669F-D3AC-5458-605C16DF07C2}"/>
              </a:ext>
            </a:extLst>
          </p:cNvPr>
          <p:cNvSpPr txBox="1"/>
          <p:nvPr/>
        </p:nvSpPr>
        <p:spPr>
          <a:xfrm>
            <a:off x="972175" y="2306617"/>
            <a:ext cx="5145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25864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he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he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B522654-0693-0DBA-59E0-81F2CBFF00B9}"/>
              </a:ext>
            </a:extLst>
          </p:cNvPr>
          <p:cNvSpPr txBox="1"/>
          <p:nvPr/>
        </p:nvSpPr>
        <p:spPr>
          <a:xfrm>
            <a:off x="550590" y="2797132"/>
            <a:ext cx="832664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he do his homework every evening?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EBD6250-6519-6215-9C42-915E9900781F}"/>
              </a:ext>
            </a:extLst>
          </p:cNvPr>
          <p:cNvSpPr txBox="1"/>
          <p:nvPr/>
        </p:nvSpPr>
        <p:spPr>
          <a:xfrm>
            <a:off x="973846" y="1062474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360854" y="342598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 never watch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We sometimes play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We often play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4CD6D83-24DF-3159-31A3-197F87EAC94C}"/>
              </a:ext>
            </a:extLst>
          </p:cNvPr>
          <p:cNvSpPr txBox="1"/>
          <p:nvPr/>
        </p:nvSpPr>
        <p:spPr>
          <a:xfrm>
            <a:off x="648886" y="5335700"/>
            <a:ext cx="904672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often do in the afternoon?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F5E3BF2-FA66-F9FA-6F57-011E0010BEE0}"/>
              </a:ext>
            </a:extLst>
          </p:cNvPr>
          <p:cNvSpPr txBox="1"/>
          <p:nvPr/>
        </p:nvSpPr>
        <p:spPr>
          <a:xfrm>
            <a:off x="938678" y="3546648"/>
            <a:ext cx="4760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send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I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Not very often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0404513-FA2E-A79A-7961-E278CD0FE171}"/>
              </a:ext>
            </a:extLst>
          </p:cNvPr>
          <p:cNvSpPr txBox="1"/>
          <p:nvPr/>
        </p:nvSpPr>
        <p:spPr>
          <a:xfrm>
            <a:off x="938678" y="1101396"/>
            <a:ext cx="4760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C3F2C3A-50E7-787B-0420-DD6B58CA90FC}"/>
              </a:ext>
            </a:extLst>
          </p:cNvPr>
          <p:cNvSpPr txBox="1"/>
          <p:nvPr/>
        </p:nvSpPr>
        <p:spPr>
          <a:xfrm>
            <a:off x="631390" y="2887777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send emails?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 txBox="1">
            <a:spLocks/>
          </p:cNvSpPr>
          <p:nvPr/>
        </p:nvSpPr>
        <p:spPr bwMode="auto">
          <a:xfrm>
            <a:off x="360854" y="351762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I am reading a book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Sometimes I read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F85C007-34EF-2CB0-50D4-8AB6C9C511F2}"/>
              </a:ext>
            </a:extLst>
          </p:cNvPr>
          <p:cNvSpPr txBox="1"/>
          <p:nvPr/>
        </p:nvSpPr>
        <p:spPr>
          <a:xfrm>
            <a:off x="956262" y="3646400"/>
            <a:ext cx="530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5D61C1C-FBCB-2C82-BFD6-932E338CEF0A}"/>
              </a:ext>
            </a:extLst>
          </p:cNvPr>
          <p:cNvSpPr txBox="1"/>
          <p:nvPr/>
        </p:nvSpPr>
        <p:spPr>
          <a:xfrm>
            <a:off x="648974" y="5396625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reading books?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30317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听第一段对话，回答第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2ECABDC4-1CAA-F324-779F-1D661F1A2711}"/>
              </a:ext>
            </a:extLst>
          </p:cNvPr>
          <p:cNvSpPr txBox="1">
            <a:spLocks/>
          </p:cNvSpPr>
          <p:nvPr/>
        </p:nvSpPr>
        <p:spPr bwMode="auto">
          <a:xfrm>
            <a:off x="360854" y="2089568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Amy.What are you doing?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reading a book.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reading picture books?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do.I often read picture books.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often clean your room?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D381988-263E-8A88-4177-6FC5A142D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Amy like reading picture books?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she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she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D75945C-79F6-AEC6-42B9-E32C5CD94458}"/>
              </a:ext>
            </a:extLst>
          </p:cNvPr>
          <p:cNvSpPr txBox="1"/>
          <p:nvPr/>
        </p:nvSpPr>
        <p:spPr>
          <a:xfrm>
            <a:off x="956262" y="1028704"/>
            <a:ext cx="530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341985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Amy sometimes clean her room?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she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she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47279E3-35C6-3A71-3B41-B9B0C87E6C3B}"/>
              </a:ext>
            </a:extLst>
          </p:cNvPr>
          <p:cNvSpPr txBox="1"/>
          <p:nvPr/>
        </p:nvSpPr>
        <p:spPr>
          <a:xfrm>
            <a:off x="965054" y="3539840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12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01840"/>
            <a:ext cx="11485848" cy="5827493"/>
          </a:xfrm>
        </p:spPr>
        <p:txBody>
          <a:bodyPr/>
          <a:lstStyle/>
          <a:p>
            <a:pPr hangingPunct="0">
              <a:tabLst>
                <a:tab pos="4846638" algn="l"/>
                <a:tab pos="79819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听第二段对话，回答第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en-US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846638" algn="l"/>
                <a:tab pos="79819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846638" algn="l"/>
                <a:tab pos="79819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846638" algn="l"/>
                <a:tab pos="79819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846638" algn="l"/>
                <a:tab pos="79819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teacher	B. friend	C. pupil</a:t>
            </a: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46638" algn="l"/>
                <a:tab pos="7981950" algn="l"/>
              </a:tabLst>
              <a:defRPr/>
            </a:pP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Sam often go to school by bus?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46638" algn="l"/>
                <a:tab pos="7981950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he doesn’t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Always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Sometimes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46638" algn="l"/>
                <a:tab pos="7981950" algn="l"/>
              </a:tabLst>
              <a:defRPr/>
            </a:pP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Sam often play football?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46638" algn="l"/>
                <a:tab pos="7981950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Never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Yes, he does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Sometimes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AB658D-6D97-0899-0C68-583D1A685E07}"/>
              </a:ext>
            </a:extLst>
          </p:cNvPr>
          <p:cNvSpPr txBox="1">
            <a:spLocks/>
          </p:cNvSpPr>
          <p:nvPr/>
        </p:nvSpPr>
        <p:spPr bwMode="auto">
          <a:xfrm>
            <a:off x="360854" y="1342535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Sam.I’m a pupil.I always ride my bike to school.I never go by bus.I like playing football.I often play football with my friend.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A25D923-D2BD-67D7-E21F-5BE5E0E527AB}"/>
              </a:ext>
            </a:extLst>
          </p:cNvPr>
          <p:cNvSpPr txBox="1"/>
          <p:nvPr/>
        </p:nvSpPr>
        <p:spPr>
          <a:xfrm>
            <a:off x="956262" y="2746830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EA959B5-BDCA-1C35-B30A-D94C0E8DB3FD}"/>
              </a:ext>
            </a:extLst>
          </p:cNvPr>
          <p:cNvSpPr txBox="1"/>
          <p:nvPr/>
        </p:nvSpPr>
        <p:spPr>
          <a:xfrm>
            <a:off x="956262" y="3989889"/>
            <a:ext cx="386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1B886B8-8B2C-7B85-6167-46193E555999}"/>
              </a:ext>
            </a:extLst>
          </p:cNvPr>
          <p:cNvSpPr txBox="1"/>
          <p:nvPr/>
        </p:nvSpPr>
        <p:spPr>
          <a:xfrm>
            <a:off x="956350" y="5288053"/>
            <a:ext cx="4952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6B4AC39-6A08-B67C-7A37-C8053CB3F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02E1632F-424D-FEFE-2CE1-347DDA8A528D}"/>
              </a:ext>
            </a:extLst>
          </p:cNvPr>
          <p:cNvSpPr txBox="1">
            <a:spLocks/>
          </p:cNvSpPr>
          <p:nvPr/>
        </p:nvSpPr>
        <p:spPr bwMode="auto">
          <a:xfrm>
            <a:off x="360854" y="175356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my name is Frank.I am from England.I go to school from Monday to Friday.I often play football after school.At the weekend, I sometimes go shopping with my mum.I’ve never been to China.I’d like to visit China.When I visit China I’ll go to the Great Wall and eat Chinese food.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8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278</Words>
  <Application>Microsoft Office PowerPoint</Application>
  <PresentationFormat>自定义</PresentationFormat>
  <Paragraphs>83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366</cp:revision>
  <dcterms:created xsi:type="dcterms:W3CDTF">2020-11-06T05:24:00Z</dcterms:created>
  <dcterms:modified xsi:type="dcterms:W3CDTF">2025-06-10T09:26:56Z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